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7" d="100"/>
          <a:sy n="17" d="100"/>
        </p:scale>
        <p:origin x="9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ca-ES"/>
              <a:t>Feu clic aquí per editar l'estil de subtítols del patró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2185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80698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97964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02666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6798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2724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9929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6932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ca-ES"/>
              <a:t>Feu clic a la icona per afegir una imatge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97037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25028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1693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5A6B-C91E-47DA-BDB7-5C9895BBC3F7}" type="datetimeFigureOut">
              <a:rPr lang="ca-ES" smtClean="0"/>
              <a:t>12/11/2024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75C49-4C9E-477D-8A16-C5DF6B0D26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0457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1E07F46-9370-4C53-DD25-271E4184534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2371" y="1032964"/>
            <a:ext cx="4038317" cy="2017712"/>
          </a:xfrm>
          <a:prstGeom prst="rect">
            <a:avLst/>
          </a:prstGeom>
        </p:spPr>
      </p:pic>
      <p:pic>
        <p:nvPicPr>
          <p:cNvPr id="13" name="Imatge 12">
            <a:extLst>
              <a:ext uri="{FF2B5EF4-FFF2-40B4-BE49-F238E27FC236}">
                <a16:creationId xmlns:a16="http://schemas.microsoft.com/office/drawing/2014/main" id="{3308CCE2-EDDB-4249-95F7-F41229488C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" t="19703" r="-775" b="52969"/>
          <a:stretch/>
        </p:blipFill>
        <p:spPr>
          <a:xfrm>
            <a:off x="0" y="-53680"/>
            <a:ext cx="32816800" cy="4191000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12500"/>
          </a:effectLst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0AF2B25C-A999-41AD-9382-BC6A46087F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40" b="21832"/>
          <a:stretch/>
        </p:blipFill>
        <p:spPr>
          <a:xfrm>
            <a:off x="-228600" y="39286010"/>
            <a:ext cx="32816800" cy="4191000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12500"/>
          </a:effectLst>
        </p:spPr>
      </p:pic>
      <p:sp>
        <p:nvSpPr>
          <p:cNvPr id="3" name="Subtítol 2">
            <a:extLst>
              <a:ext uri="{FF2B5EF4-FFF2-40B4-BE49-F238E27FC236}">
                <a16:creationId xmlns:a16="http://schemas.microsoft.com/office/drawing/2014/main" id="{06A76F90-5A00-4162-8AFA-C07270403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9209" y="2380194"/>
            <a:ext cx="24038989" cy="1302312"/>
          </a:xfrm>
        </p:spPr>
        <p:txBody>
          <a:bodyPr>
            <a:normAutofit/>
          </a:bodyPr>
          <a:lstStyle/>
          <a:p>
            <a:r>
              <a:rPr lang="ca-ES" sz="6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Figtree" pitchFamily="2" charset="0"/>
              </a:rPr>
              <a:t>L’ART DE TENIR CURA: Les infermeres en salut i gènere</a:t>
            </a:r>
          </a:p>
        </p:txBody>
      </p:sp>
      <p:pic>
        <p:nvPicPr>
          <p:cNvPr id="7" name="image3.png">
            <a:extLst>
              <a:ext uri="{FF2B5EF4-FFF2-40B4-BE49-F238E27FC236}">
                <a16:creationId xmlns:a16="http://schemas.microsoft.com/office/drawing/2014/main" id="{63A6E2E8-F194-4021-B857-E35AAECDEE8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09406" y="40107461"/>
            <a:ext cx="5461282" cy="1995354"/>
          </a:xfrm>
          <a:prstGeom prst="rect">
            <a:avLst/>
          </a:prstGeom>
          <a:ln/>
        </p:spPr>
      </p:pic>
      <p:pic>
        <p:nvPicPr>
          <p:cNvPr id="9" name="Imatge 8">
            <a:extLst>
              <a:ext uri="{FF2B5EF4-FFF2-40B4-BE49-F238E27FC236}">
                <a16:creationId xmlns:a16="http://schemas.microsoft.com/office/drawing/2014/main" id="{AEC31808-FCF5-4A41-8AF5-490F36487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5271" y="40355223"/>
            <a:ext cx="7186863" cy="1778000"/>
          </a:xfrm>
          <a:prstGeom prst="rect">
            <a:avLst/>
          </a:prstGeom>
        </p:spPr>
      </p:pic>
      <p:sp>
        <p:nvSpPr>
          <p:cNvPr id="12" name="QuadreDeText 11">
            <a:extLst>
              <a:ext uri="{FF2B5EF4-FFF2-40B4-BE49-F238E27FC236}">
                <a16:creationId xmlns:a16="http://schemas.microsoft.com/office/drawing/2014/main" id="{CB5AFEF1-9309-42E8-8A56-B1871616D97B}"/>
              </a:ext>
            </a:extLst>
          </p:cNvPr>
          <p:cNvSpPr txBox="1"/>
          <p:nvPr/>
        </p:nvSpPr>
        <p:spPr>
          <a:xfrm>
            <a:off x="4388905" y="1118203"/>
            <a:ext cx="240389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a-ES" sz="7200" b="1" dirty="0">
                <a:solidFill>
                  <a:schemeClr val="accent2">
                    <a:lumMod val="75000"/>
                  </a:schemeClr>
                </a:solidFill>
                <a:latin typeface="DM Serif Display" pitchFamily="2" charset="0"/>
              </a:rPr>
              <a:t>V JORNADA D’ESTUDIANTS D’INFERMERIA DE L’ADEIC</a:t>
            </a:r>
          </a:p>
        </p:txBody>
      </p:sp>
      <p:pic>
        <p:nvPicPr>
          <p:cNvPr id="15" name="Imatge 14">
            <a:extLst>
              <a:ext uri="{FF2B5EF4-FFF2-40B4-BE49-F238E27FC236}">
                <a16:creationId xmlns:a16="http://schemas.microsoft.com/office/drawing/2014/main" id="{5842392F-F3A1-48CF-B484-43E5DF5C62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83" y="40492510"/>
            <a:ext cx="7725019" cy="164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44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Tema de l'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l'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l'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17</Words>
  <Application>Microsoft Office PowerPoint</Application>
  <PresentationFormat>Personalitzat</PresentationFormat>
  <Paragraphs>2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5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DM Serif Display</vt:lpstr>
      <vt:lpstr>Figtree</vt:lpstr>
      <vt:lpstr>Tema de l'Office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GMasD</dc:creator>
  <cp:lastModifiedBy>GMasD</cp:lastModifiedBy>
  <cp:revision>8</cp:revision>
  <dcterms:created xsi:type="dcterms:W3CDTF">2024-11-11T11:15:23Z</dcterms:created>
  <dcterms:modified xsi:type="dcterms:W3CDTF">2024-11-12T09:11:42Z</dcterms:modified>
</cp:coreProperties>
</file>