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88" r:id="rId2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vira Hernández Martínez-Esparza" initials="EHM" lastIdx="1" clrIdx="0">
    <p:extLst>
      <p:ext uri="{19B8F6BF-5375-455C-9EA6-DF929625EA0E}">
        <p15:presenceInfo xmlns:p15="http://schemas.microsoft.com/office/powerpoint/2012/main" userId="S-1-5-21-1960408961-1637723038-839522115-377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  <a:srgbClr val="FFFFFF"/>
    <a:srgbClr val="EEA334"/>
    <a:srgbClr val="F1B761"/>
    <a:srgbClr val="F6D098"/>
    <a:srgbClr val="B16F0F"/>
    <a:srgbClr val="EDA333"/>
    <a:srgbClr val="F9DDB5"/>
    <a:srgbClr val="EEA433"/>
    <a:srgbClr val="EEA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F69240"/>
              </a:solidFill>
              <a:prstDash val="solid"/>
              <a:round/>
            </a:ln>
          </a:left>
          <a:right>
            <a:ln w="9525" cap="flat">
              <a:solidFill>
                <a:srgbClr val="F69240"/>
              </a:solidFill>
              <a:prstDash val="solid"/>
              <a:round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chemeClr val="accent6"/>
              </a:solidFill>
              <a:prstDash val="solid"/>
              <a:round/>
            </a:ln>
          </a:top>
          <a:bottom>
            <a:ln w="9525" cap="flat">
              <a:solidFill>
                <a:srgbClr val="F6924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9525" cap="flat">
              <a:solidFill>
                <a:srgbClr val="F69240"/>
              </a:solidFill>
              <a:prstDash val="solid"/>
              <a:round/>
            </a:ln>
          </a:top>
          <a:bottom>
            <a:ln w="9525" cap="flat">
              <a:solidFill>
                <a:srgbClr val="F6924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32"/>
    <p:restoredTop sz="94648"/>
  </p:normalViewPr>
  <p:slideViewPr>
    <p:cSldViewPr snapToGrid="0">
      <p:cViewPr varScale="1">
        <p:scale>
          <a:sx n="51" d="100"/>
          <a:sy n="51" d="100"/>
        </p:scale>
        <p:origin x="138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3A9B6101-9537-672D-22F0-F9C9A0809415}"/>
              </a:ext>
            </a:extLst>
          </p:cNvPr>
          <p:cNvGrpSpPr/>
          <p:nvPr userDrawn="1"/>
        </p:nvGrpSpPr>
        <p:grpSpPr>
          <a:xfrm>
            <a:off x="12547600" y="4699000"/>
            <a:ext cx="5740400" cy="5588000"/>
            <a:chOff x="11252736" y="3333913"/>
            <a:chExt cx="7035264" cy="6997997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F13E3DF5-9AC7-71AE-053D-8FB6D138D5A5}"/>
                </a:ext>
              </a:extLst>
            </p:cNvPr>
            <p:cNvSpPr/>
            <p:nvPr/>
          </p:nvSpPr>
          <p:spPr>
            <a:xfrm rot="2700000">
              <a:off x="14191878" y="3333913"/>
              <a:ext cx="2090057" cy="2090057"/>
            </a:xfrm>
            <a:prstGeom prst="rect">
              <a:avLst/>
            </a:prstGeom>
            <a:solidFill>
              <a:schemeClr val="bg1">
                <a:lumMod val="10000"/>
                <a:alpha val="41059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544181AC-B061-1660-76F5-053825FD353E}"/>
                </a:ext>
              </a:extLst>
            </p:cNvPr>
            <p:cNvSpPr/>
            <p:nvPr/>
          </p:nvSpPr>
          <p:spPr>
            <a:xfrm rot="2700000">
              <a:off x="14191879" y="6289385"/>
              <a:ext cx="2090057" cy="2090057"/>
            </a:xfrm>
            <a:prstGeom prst="rect">
              <a:avLst/>
            </a:prstGeom>
            <a:solidFill>
              <a:schemeClr val="bg1">
                <a:lumMod val="10000"/>
                <a:alpha val="41059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35C057C8-3153-91CD-7ED7-EDAD56B84304}"/>
                </a:ext>
              </a:extLst>
            </p:cNvPr>
            <p:cNvSpPr/>
            <p:nvPr/>
          </p:nvSpPr>
          <p:spPr>
            <a:xfrm rot="2700000">
              <a:off x="11252736" y="6289385"/>
              <a:ext cx="2090057" cy="2090057"/>
            </a:xfrm>
            <a:prstGeom prst="rect">
              <a:avLst/>
            </a:prstGeom>
            <a:solidFill>
              <a:schemeClr val="bg1">
                <a:lumMod val="10000"/>
                <a:alpha val="41059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" name="Triángulo 1">
              <a:extLst>
                <a:ext uri="{FF2B5EF4-FFF2-40B4-BE49-F238E27FC236}">
                  <a16:creationId xmlns:a16="http://schemas.microsoft.com/office/drawing/2014/main" id="{063AFC12-9CA2-B92A-C198-BE986BF15E99}"/>
                </a:ext>
              </a:extLst>
            </p:cNvPr>
            <p:cNvSpPr/>
            <p:nvPr userDrawn="1"/>
          </p:nvSpPr>
          <p:spPr>
            <a:xfrm rot="16200000">
              <a:off x="16023507" y="6547813"/>
              <a:ext cx="2955786" cy="1573200"/>
            </a:xfrm>
            <a:prstGeom prst="triangle">
              <a:avLst/>
            </a:prstGeom>
            <a:solidFill>
              <a:schemeClr val="bg1">
                <a:lumMod val="10000"/>
                <a:alpha val="41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" name="Triángulo 2">
              <a:extLst>
                <a:ext uri="{FF2B5EF4-FFF2-40B4-BE49-F238E27FC236}">
                  <a16:creationId xmlns:a16="http://schemas.microsoft.com/office/drawing/2014/main" id="{D6666270-0939-0E17-B6C9-00EAA77F3E5F}"/>
                </a:ext>
              </a:extLst>
            </p:cNvPr>
            <p:cNvSpPr/>
            <p:nvPr userDrawn="1"/>
          </p:nvSpPr>
          <p:spPr>
            <a:xfrm>
              <a:off x="13759013" y="8758710"/>
              <a:ext cx="2955786" cy="1573200"/>
            </a:xfrm>
            <a:prstGeom prst="triangle">
              <a:avLst/>
            </a:prstGeom>
            <a:solidFill>
              <a:schemeClr val="bg1">
                <a:lumMod val="10000"/>
                <a:alpha val="41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pic>
        <p:nvPicPr>
          <p:cNvPr id="18" name="Imatge 17">
            <a:extLst>
              <a:ext uri="{FF2B5EF4-FFF2-40B4-BE49-F238E27FC236}">
                <a16:creationId xmlns:a16="http://schemas.microsoft.com/office/drawing/2014/main" id="{B9C8DA2B-9C44-42AE-A2D3-E47B0E36CF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87" y="8521700"/>
            <a:ext cx="6593971" cy="1102869"/>
          </a:xfrm>
          <a:prstGeom prst="rect">
            <a:avLst/>
          </a:prstGeom>
        </p:spPr>
      </p:pic>
      <p:pic>
        <p:nvPicPr>
          <p:cNvPr id="11" name="Imatge 10">
            <a:extLst>
              <a:ext uri="{FF2B5EF4-FFF2-40B4-BE49-F238E27FC236}">
                <a16:creationId xmlns:a16="http://schemas.microsoft.com/office/drawing/2014/main" id="{2A20CC7A-09A1-4A2C-8EF3-F2FF46CC97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5819" y="385331"/>
            <a:ext cx="4231869" cy="104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96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del títol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Text del títol</a:t>
            </a:r>
          </a:p>
        </p:txBody>
      </p:sp>
      <p:sp>
        <p:nvSpPr>
          <p:cNvPr id="30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31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del títol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39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40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del títol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48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del títol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58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del títol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 del títol</a:t>
            </a:r>
          </a:p>
        </p:txBody>
      </p:sp>
      <p:sp>
        <p:nvSpPr>
          <p:cNvPr id="73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del títol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 del títol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85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7648376" y="954531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Text del títol"/>
          <p:cNvSpPr txBox="1">
            <a:spLocks noGrp="1"/>
          </p:cNvSpPr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 del títol</a:t>
            </a:r>
          </a:p>
        </p:txBody>
      </p:sp>
      <p:sp>
        <p:nvSpPr>
          <p:cNvPr id="4" name="Nivell del cos u…"/>
          <p:cNvSpPr txBox="1">
            <a:spLocks noGrp="1"/>
          </p:cNvSpPr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tge 6">
            <a:extLst>
              <a:ext uri="{FF2B5EF4-FFF2-40B4-BE49-F238E27FC236}">
                <a16:creationId xmlns:a16="http://schemas.microsoft.com/office/drawing/2014/main" id="{E94439B7-01CC-4B18-AA16-5B2B17FA65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0" b="14390"/>
          <a:stretch/>
        </p:blipFill>
        <p:spPr>
          <a:xfrm>
            <a:off x="-61740" y="0"/>
            <a:ext cx="18349740" cy="10524596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70000"/>
              </a:schemeClr>
            </a:glow>
            <a:softEdge rad="112500"/>
          </a:effectLst>
        </p:spPr>
      </p:pic>
      <p:pic>
        <p:nvPicPr>
          <p:cNvPr id="11" name="Imagen 3">
            <a:extLst>
              <a:ext uri="{FF2B5EF4-FFF2-40B4-BE49-F238E27FC236}">
                <a16:creationId xmlns:a16="http://schemas.microsoft.com/office/drawing/2014/main" id="{4861F786-3E5B-46A0-B65B-42BDCB774A7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5949" y="422965"/>
            <a:ext cx="2047875" cy="923925"/>
          </a:xfrm>
          <a:prstGeom prst="rect">
            <a:avLst/>
          </a:prstGeom>
        </p:spPr>
      </p:pic>
      <p:sp>
        <p:nvSpPr>
          <p:cNvPr id="12" name="Títol 1">
            <a:extLst>
              <a:ext uri="{FF2B5EF4-FFF2-40B4-BE49-F238E27FC236}">
                <a16:creationId xmlns:a16="http://schemas.microsoft.com/office/drawing/2014/main" id="{FC2AA550-A300-403E-A8C4-9B3DC7036418}"/>
              </a:ext>
            </a:extLst>
          </p:cNvPr>
          <p:cNvSpPr txBox="1">
            <a:spLocks/>
          </p:cNvSpPr>
          <p:nvPr/>
        </p:nvSpPr>
        <p:spPr>
          <a:xfrm>
            <a:off x="1059106" y="2649382"/>
            <a:ext cx="10408369" cy="4227754"/>
          </a:xfrm>
          <a:prstGeom prst="rect">
            <a:avLst/>
          </a:prstGeom>
        </p:spPr>
        <p:txBody>
          <a:bodyPr/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/>
            <a:r>
              <a:rPr lang="ca-ES" dirty="0"/>
              <a:t>Títol del treball</a:t>
            </a:r>
          </a:p>
        </p:txBody>
      </p:sp>
      <p:sp>
        <p:nvSpPr>
          <p:cNvPr id="13" name="QuadreDeText 12">
            <a:extLst>
              <a:ext uri="{FF2B5EF4-FFF2-40B4-BE49-F238E27FC236}">
                <a16:creationId xmlns:a16="http://schemas.microsoft.com/office/drawing/2014/main" id="{E3623588-2D5B-4BBD-95BC-D8B7F0AC541A}"/>
              </a:ext>
            </a:extLst>
          </p:cNvPr>
          <p:cNvSpPr txBox="1"/>
          <p:nvPr/>
        </p:nvSpPr>
        <p:spPr>
          <a:xfrm>
            <a:off x="1248781" y="7108873"/>
            <a:ext cx="9963862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3200">
                <a:solidFill>
                  <a:srgbClr val="FFFFFF"/>
                </a:solidFill>
                <a:latin typeface="Figtree Light Regular"/>
                <a:ea typeface="Figtree Light Regular"/>
                <a:cs typeface="Figtree Light Regular"/>
                <a:sym typeface="Figtree Light Regular"/>
              </a:defRPr>
            </a:lvl1pPr>
          </a:lstStyle>
          <a:p>
            <a:pPr algn="ctr"/>
            <a:r>
              <a:rPr lang="ca-ES" sz="4000" dirty="0">
                <a:solidFill>
                  <a:schemeClr val="tx1"/>
                </a:solidFill>
                <a:latin typeface="+mn-lt"/>
              </a:rPr>
              <a:t>Autors i filiació</a:t>
            </a:r>
          </a:p>
        </p:txBody>
      </p:sp>
      <p:pic>
        <p:nvPicPr>
          <p:cNvPr id="18" name="image3.png">
            <a:extLst>
              <a:ext uri="{FF2B5EF4-FFF2-40B4-BE49-F238E27FC236}">
                <a16:creationId xmlns:a16="http://schemas.microsoft.com/office/drawing/2014/main" id="{32317BBD-83FE-485E-AC49-1DA3E4DFA12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21000" y="9376603"/>
            <a:ext cx="1571196" cy="487475"/>
          </a:xfrm>
          <a:prstGeom prst="rect">
            <a:avLst/>
          </a:prstGeom>
          <a:ln/>
        </p:spPr>
      </p:pic>
      <p:sp>
        <p:nvSpPr>
          <p:cNvPr id="19" name="QuadreDeText 18">
            <a:extLst>
              <a:ext uri="{FF2B5EF4-FFF2-40B4-BE49-F238E27FC236}">
                <a16:creationId xmlns:a16="http://schemas.microsoft.com/office/drawing/2014/main" id="{101F570A-852C-44A5-BE8A-15F914CC3D01}"/>
              </a:ext>
            </a:extLst>
          </p:cNvPr>
          <p:cNvSpPr txBox="1"/>
          <p:nvPr/>
        </p:nvSpPr>
        <p:spPr>
          <a:xfrm>
            <a:off x="-255344" y="468686"/>
            <a:ext cx="15876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a-ES" sz="3600" b="1" dirty="0">
                <a:solidFill>
                  <a:srgbClr val="C55A11"/>
                </a:solidFill>
                <a:latin typeface="DM Serif Display" pitchFamily="2" charset="0"/>
              </a:rPr>
              <a:t>V JORNADA D’ESTUDIANTS D’INFERMERIA DE L’ADEIC</a:t>
            </a:r>
          </a:p>
        </p:txBody>
      </p:sp>
      <p:sp>
        <p:nvSpPr>
          <p:cNvPr id="20" name="Subtítol 2">
            <a:extLst>
              <a:ext uri="{FF2B5EF4-FFF2-40B4-BE49-F238E27FC236}">
                <a16:creationId xmlns:a16="http://schemas.microsoft.com/office/drawing/2014/main" id="{A40EA168-D748-4285-B3BA-9D09B7C449FD}"/>
              </a:ext>
            </a:extLst>
          </p:cNvPr>
          <p:cNvSpPr txBox="1">
            <a:spLocks/>
          </p:cNvSpPr>
          <p:nvPr/>
        </p:nvSpPr>
        <p:spPr>
          <a:xfrm>
            <a:off x="3309946" y="1067984"/>
            <a:ext cx="8745763" cy="646331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indent="0" hangingPunct="1">
              <a:buNone/>
            </a:pPr>
            <a:r>
              <a:rPr lang="ca-ES" sz="6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Figtree" pitchFamily="2" charset="0"/>
              </a:rPr>
              <a:t>     L’ART DE TENIR CURA: Les infermeres en salut i gènere</a:t>
            </a:r>
          </a:p>
        </p:txBody>
      </p:sp>
      <p:pic>
        <p:nvPicPr>
          <p:cNvPr id="23" name="Imatge 22">
            <a:extLst>
              <a:ext uri="{FF2B5EF4-FFF2-40B4-BE49-F238E27FC236}">
                <a16:creationId xmlns:a16="http://schemas.microsoft.com/office/drawing/2014/main" id="{795C07E9-B3E5-4E75-9906-1E6FE4183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995" y="9278905"/>
            <a:ext cx="2755188" cy="585173"/>
          </a:xfrm>
          <a:prstGeom prst="rect">
            <a:avLst/>
          </a:prstGeom>
        </p:spPr>
      </p:pic>
      <p:pic>
        <p:nvPicPr>
          <p:cNvPr id="25" name="Imatge 24">
            <a:extLst>
              <a:ext uri="{FF2B5EF4-FFF2-40B4-BE49-F238E27FC236}">
                <a16:creationId xmlns:a16="http://schemas.microsoft.com/office/drawing/2014/main" id="{4F1D6F1A-8C0E-442E-9F4D-B07AC1398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28065909"/>
            <a:ext cx="4731134" cy="1170463"/>
          </a:xfrm>
          <a:prstGeom prst="rect">
            <a:avLst/>
          </a:prstGeom>
        </p:spPr>
      </p:pic>
      <p:pic>
        <p:nvPicPr>
          <p:cNvPr id="26" name="Imatge 25">
            <a:extLst>
              <a:ext uri="{FF2B5EF4-FFF2-40B4-BE49-F238E27FC236}">
                <a16:creationId xmlns:a16="http://schemas.microsoft.com/office/drawing/2014/main" id="{79F68285-1953-4979-A05C-B9F81111F8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260" y="9343343"/>
            <a:ext cx="2557739" cy="63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4963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4F4F4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24</Words>
  <Application>Microsoft Office PowerPoint</Application>
  <PresentationFormat>Personalitzat</PresentationFormat>
  <Paragraphs>4</Paragraphs>
  <Slides>1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DM Serif Display</vt:lpstr>
      <vt:lpstr>Figtree</vt:lpstr>
      <vt:lpstr>Office Theme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GMasD</dc:creator>
  <cp:lastModifiedBy>GMasD</cp:lastModifiedBy>
  <cp:revision>58</cp:revision>
  <dcterms:modified xsi:type="dcterms:W3CDTF">2024-11-12T09:11:34Z</dcterms:modified>
</cp:coreProperties>
</file>